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1" r:id="rId3"/>
    <p:sldId id="265" r:id="rId4"/>
    <p:sldId id="262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56C4FD-5DCF-4BA3-8441-1DB869789368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093AA6-9667-4975-A70D-4E64264B5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6002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95B3E-F1A8-441A-B71A-0C06A2F9C543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0CA0F9-EB77-4626-952C-F6860FE3E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37564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A0F9-EB77-4626-952C-F6860FE3E13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5119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Click on video.  Skip advertisement.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0CA0F9-EB77-4626-952C-F6860FE3E13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1478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5383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7543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1357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91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33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66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00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54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21557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6713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20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0A901-D422-415E-8C06-C2B179EC244E}" type="datetimeFigureOut">
              <a:rPr lang="en-US" smtClean="0"/>
              <a:t>6/24/2016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D59374-2A8C-4881-B844-5181AF8AA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80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sL9uvzvU0w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2130425"/>
            <a:ext cx="8458200" cy="1679575"/>
          </a:xfrm>
        </p:spPr>
        <p:txBody>
          <a:bodyPr>
            <a:normAutofit/>
          </a:bodyPr>
          <a:lstStyle/>
          <a:p>
            <a:r>
              <a:rPr lang="en-US" dirty="0" smtClean="0"/>
              <a:t>Lesson 1:</a:t>
            </a:r>
            <a:br>
              <a:rPr lang="en-US" dirty="0" smtClean="0"/>
            </a:br>
            <a:r>
              <a:rPr lang="en-US" dirty="0" smtClean="0"/>
              <a:t>Adding and Subtracting Decimals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5181600"/>
            <a:ext cx="5410200" cy="762000"/>
          </a:xfrm>
        </p:spPr>
        <p:txBody>
          <a:bodyPr>
            <a:normAutofit fontScale="85000" lnSpcReduction="20000"/>
          </a:bodyPr>
          <a:lstStyle/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First Nine Weeks</a:t>
            </a: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TOPIC I: </a:t>
            </a:r>
            <a:r>
              <a:rPr lang="en-US" sz="1800" dirty="0" smtClean="0">
                <a:solidFill>
                  <a:schemeClr val="tx1"/>
                </a:solidFill>
              </a:rPr>
              <a:t>O</a:t>
            </a:r>
            <a:r>
              <a:rPr lang="en-US" sz="1800" dirty="0" smtClean="0">
                <a:solidFill>
                  <a:schemeClr val="tx1"/>
                </a:solidFill>
              </a:rPr>
              <a:t>perations with Whole Numbers, Fractions and Decimals</a:t>
            </a:r>
            <a:endParaRPr lang="en-US" sz="1800" dirty="0" smtClean="0">
              <a:solidFill>
                <a:schemeClr val="tx1"/>
              </a:solidFill>
            </a:endParaRPr>
          </a:p>
          <a:p>
            <a:pPr algn="l"/>
            <a:r>
              <a:rPr lang="en-US" sz="1800" dirty="0" smtClean="0">
                <a:solidFill>
                  <a:schemeClr val="tx1"/>
                </a:solidFill>
              </a:rPr>
              <a:t>NS 2.3</a:t>
            </a:r>
            <a:endParaRPr lang="en-US" sz="18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96200" y="5334000"/>
            <a:ext cx="914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6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657349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549564"/>
            <a:ext cx="4800600" cy="13716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6400800" y="533400"/>
            <a:ext cx="2133600" cy="56388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8200" y="2438400"/>
            <a:ext cx="4800600" cy="12954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38200" y="4038600"/>
            <a:ext cx="1752600" cy="21336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971800" y="4038600"/>
            <a:ext cx="2667000" cy="2133600"/>
          </a:xfrm>
          <a:prstGeom prst="rect">
            <a:avLst/>
          </a:prstGeom>
          <a:noFill/>
          <a:ln>
            <a:solidFill>
              <a:srgbClr val="00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914400" y="6858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OBJECTIVE-  I will be able to: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1200" dirty="0" smtClean="0">
                <a:latin typeface="Century Gothic" panose="020B0502020202020204" pitchFamily="34" charset="0"/>
              </a:rPr>
              <a:t>Add and subtract decimals fluently using the standard algorithm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endParaRPr lang="en-US" sz="1600" i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65455" y="685800"/>
            <a:ext cx="19812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i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VOCABULARY</a:t>
            </a:r>
          </a:p>
          <a:p>
            <a:pPr algn="ctr"/>
            <a:endParaRPr lang="en-US" sz="1600" b="1" i="1" dirty="0">
              <a:solidFill>
                <a:srgbClr val="006600"/>
              </a:solidFill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addends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r>
              <a:rPr lang="en-US" sz="1200" dirty="0">
                <a:latin typeface="Century Gothic" panose="020B0502020202020204" pitchFamily="34" charset="0"/>
              </a:rPr>
              <a:t>s</a:t>
            </a:r>
            <a:r>
              <a:rPr lang="en-US" sz="1200" dirty="0" smtClean="0">
                <a:latin typeface="Century Gothic" panose="020B0502020202020204" pitchFamily="34" charset="0"/>
              </a:rPr>
              <a:t>um</a:t>
            </a:r>
          </a:p>
          <a:p>
            <a:r>
              <a:rPr lang="en-US" sz="1200" dirty="0" smtClean="0">
                <a:latin typeface="Century Gothic" panose="020B0502020202020204" pitchFamily="34" charset="0"/>
              </a:rPr>
              <a:t>difference</a:t>
            </a:r>
            <a:endParaRPr lang="en-US" sz="1200" dirty="0" smtClean="0">
              <a:latin typeface="Century Gothic" panose="020B0502020202020204" pitchFamily="34" charset="0"/>
            </a:endParaRPr>
          </a:p>
          <a:p>
            <a:endParaRPr lang="en-US" sz="1200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14400" y="2514600"/>
            <a:ext cx="4648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i="1" dirty="0" smtClean="0">
                <a:solidFill>
                  <a:srgbClr val="006600"/>
                </a:solidFill>
                <a:latin typeface="Century Gothic" panose="020B0502020202020204" pitchFamily="34" charset="0"/>
              </a:rPr>
              <a:t>Essential Question-</a:t>
            </a:r>
          </a:p>
          <a:p>
            <a:endParaRPr lang="en-US" sz="1600" b="1" i="1" dirty="0" smtClean="0">
              <a:solidFill>
                <a:srgbClr val="006600"/>
              </a:solidFill>
              <a:latin typeface="Century Gothic" panose="020B0502020202020204" pitchFamily="34" charset="0"/>
            </a:endParaRPr>
          </a:p>
          <a:p>
            <a:r>
              <a:rPr lang="en-US" sz="1200" dirty="0" smtClean="0">
                <a:latin typeface="Century Gothic" panose="020B0502020202020204" pitchFamily="34" charset="0"/>
              </a:rPr>
              <a:t>How do you find the sum or difference of decimals?</a:t>
            </a:r>
            <a:endParaRPr lang="en-US" sz="1200" dirty="0">
              <a:latin typeface="Century Gothic" panose="020B0502020202020204" pitchFamily="34" charset="0"/>
            </a:endParaRPr>
          </a:p>
          <a:p>
            <a:endParaRPr lang="en-US" sz="1200" b="1" i="1" dirty="0">
              <a:solidFill>
                <a:srgbClr val="006600"/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54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8305800" y="636041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I </a:t>
            </a:r>
            <a:r>
              <a:rPr lang="en-US" sz="1200" dirty="0" smtClean="0"/>
              <a:t>Do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533400" y="304801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Sums and Differences with Decimals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the sum or difference.</a:t>
            </a:r>
          </a:p>
          <a:p>
            <a:endParaRPr lang="en-US" dirty="0"/>
          </a:p>
          <a:p>
            <a:r>
              <a:rPr lang="en-US" dirty="0" smtClean="0"/>
              <a:t>2.2 + 3.579 + 14 =</a:t>
            </a:r>
            <a:endParaRPr lang="en-US" dirty="0"/>
          </a:p>
        </p:txBody>
      </p:sp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17517"/>
              </p:ext>
            </p:extLst>
          </p:nvPr>
        </p:nvGraphicFramePr>
        <p:xfrm>
          <a:off x="685800" y="2362201"/>
          <a:ext cx="3124200" cy="3048001"/>
        </p:xfrm>
        <a:graphic>
          <a:graphicData uri="http://schemas.openxmlformats.org/drawingml/2006/table">
            <a:tbl>
              <a:tblPr firstRow="1" firstCol="1" bandRow="1"/>
              <a:tblGrid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</a:tblGrid>
              <a:tr h="380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9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r>
                        <a:rPr lang="en-US" sz="18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+</a:t>
                      </a: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" name="Oval 16"/>
          <p:cNvSpPr/>
          <p:nvPr/>
        </p:nvSpPr>
        <p:spPr>
          <a:xfrm>
            <a:off x="2209800" y="2667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2209800" y="3023755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2209800" y="3411682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209800" y="38100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Connector 22"/>
          <p:cNvCxnSpPr/>
          <p:nvPr/>
        </p:nvCxnSpPr>
        <p:spPr>
          <a:xfrm>
            <a:off x="1295400" y="3487882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600200" y="3516868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1    9    7    7   9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4641273" y="304801"/>
            <a:ext cx="3962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Find the sum or difference.</a:t>
            </a:r>
          </a:p>
          <a:p>
            <a:endParaRPr lang="en-US" dirty="0"/>
          </a:p>
          <a:p>
            <a:r>
              <a:rPr lang="en-US" dirty="0" smtClean="0"/>
              <a:t>16 .25 – 3.285 =</a:t>
            </a:r>
            <a:endParaRPr lang="en-US" dirty="0"/>
          </a:p>
        </p:txBody>
      </p: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384106"/>
              </p:ext>
            </p:extLst>
          </p:nvPr>
        </p:nvGraphicFramePr>
        <p:xfrm>
          <a:off x="4641273" y="2324099"/>
          <a:ext cx="3124200" cy="3048001"/>
        </p:xfrm>
        <a:graphic>
          <a:graphicData uri="http://schemas.openxmlformats.org/drawingml/2006/table">
            <a:tbl>
              <a:tblPr firstRow="1" firstCol="1" bandRow="1"/>
              <a:tblGrid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  <a:gridCol w="312420"/>
              </a:tblGrid>
              <a:tr h="380062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275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-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8419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27" name="Oval 26"/>
          <p:cNvSpPr/>
          <p:nvPr/>
        </p:nvSpPr>
        <p:spPr>
          <a:xfrm>
            <a:off x="6171044" y="3404063"/>
            <a:ext cx="77355" cy="83819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6172200" y="2628900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6172200" y="2990273"/>
            <a:ext cx="76200" cy="76200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" name="Straight Connector 29"/>
          <p:cNvCxnSpPr/>
          <p:nvPr/>
        </p:nvCxnSpPr>
        <p:spPr>
          <a:xfrm>
            <a:off x="5105400" y="3099955"/>
            <a:ext cx="22098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562600" y="3099955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1    2    9   6    5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858000" y="2362200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733550" y="5888362"/>
            <a:ext cx="1562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Let’s review: </a:t>
            </a:r>
            <a:endParaRPr lang="en-US" dirty="0"/>
          </a:p>
        </p:txBody>
      </p:sp>
      <p:pic>
        <p:nvPicPr>
          <p:cNvPr id="34" name="Picture 33" descr="http://www.tuxxin.com/wp-content/uploads/2014/01/streaming-video-icon.jpg">
            <a:hlinkClick r:id="rId3"/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073" y="5658691"/>
            <a:ext cx="1059180" cy="828675"/>
          </a:xfrm>
          <a:prstGeom prst="rect">
            <a:avLst/>
          </a:prstGeom>
          <a:noFill/>
          <a:ln>
            <a:noFill/>
          </a:ln>
        </p:spPr>
      </p:pic>
      <p:sp>
        <p:nvSpPr>
          <p:cNvPr id="35" name="TextBox 34"/>
          <p:cNvSpPr txBox="1"/>
          <p:nvPr/>
        </p:nvSpPr>
        <p:spPr>
          <a:xfrm>
            <a:off x="2590800" y="2362200"/>
            <a:ext cx="7048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0    0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286000" y="3099955"/>
            <a:ext cx="914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0   0    0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102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31" grpId="0"/>
      <p:bldP spid="32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305800" y="636041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W</a:t>
            </a:r>
            <a:r>
              <a:rPr lang="en-US" sz="1200" dirty="0" smtClean="0"/>
              <a:t>e Do</a:t>
            </a:r>
            <a:endParaRPr lang="en-US" sz="1200" dirty="0"/>
          </a:p>
        </p:txBody>
      </p:sp>
      <p:sp>
        <p:nvSpPr>
          <p:cNvPr id="9" name="TextBox 8"/>
          <p:cNvSpPr txBox="1"/>
          <p:nvPr/>
        </p:nvSpPr>
        <p:spPr>
          <a:xfrm>
            <a:off x="685800" y="533401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sum or difference.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250" y="1295400"/>
            <a:ext cx="8515350" cy="340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7802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305800" y="6360412"/>
            <a:ext cx="685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You Do</a:t>
            </a:r>
            <a:endParaRPr lang="en-US" sz="12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345" y="1128281"/>
            <a:ext cx="8524875" cy="467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57200" y="348735"/>
            <a:ext cx="7391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Find the sum or difference.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333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</TotalTime>
  <Words>145</Words>
  <Application>Microsoft Office PowerPoint</Application>
  <PresentationFormat>On-screen Show (4:3)</PresentationFormat>
  <Paragraphs>189</Paragraphs>
  <Slides>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Lesson 1: Adding and Subtracting Decimals</vt:lpstr>
      <vt:lpstr>PowerPoint Presentation</vt:lpstr>
      <vt:lpstr>PowerPoint Presentation</vt:lpstr>
      <vt:lpstr>PowerPoint Presentation</vt:lpstr>
      <vt:lpstr>PowerPoint Presentation</vt:lpstr>
    </vt:vector>
  </TitlesOfParts>
  <Company>M-DCPS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1: Place Value, Powers of 10,  and Patterns</dc:title>
  <dc:creator>Canal, Roberto</dc:creator>
  <cp:lastModifiedBy>Canal, Roberto</cp:lastModifiedBy>
  <cp:revision>46</cp:revision>
  <dcterms:created xsi:type="dcterms:W3CDTF">2016-06-21T16:31:19Z</dcterms:created>
  <dcterms:modified xsi:type="dcterms:W3CDTF">2016-06-24T19:09:13Z</dcterms:modified>
</cp:coreProperties>
</file>